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0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6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9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9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3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6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2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9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5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1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27B6-C2E4-49B4-9AA0-664AFE95BCF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9370-24FB-46BB-8C86-03E1A51D7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62207"/>
            <a:ext cx="2232248" cy="167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848872" cy="4629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Скажи жизни - ДА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2567136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Профилактика абортов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Женская Консультация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ЩГБУЗ «ШРБ»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Мед. Психолог </a:t>
            </a:r>
            <a:r>
              <a:rPr lang="ru-RU" dirty="0" err="1" smtClean="0">
                <a:solidFill>
                  <a:schemeClr val="tx1"/>
                </a:solidFill>
              </a:rPr>
              <a:t>Михалёва</a:t>
            </a:r>
            <a:r>
              <a:rPr lang="ru-RU" dirty="0" smtClean="0">
                <a:solidFill>
                  <a:schemeClr val="tx1"/>
                </a:solidFill>
              </a:rPr>
              <a:t> И.М.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AutoShape 2" descr="Аборты и их последств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5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Отдалённые ( позднее 1 месяца):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Нарушение </a:t>
            </a:r>
            <a:r>
              <a:rPr lang="ru-RU" dirty="0"/>
              <a:t>менструального цикла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Плацентарный полип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Истмикоцервикальная</a:t>
            </a:r>
            <a:r>
              <a:rPr lang="ru-RU" dirty="0"/>
              <a:t> недостаточность, эктопии шейки матки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Эндометриоз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Нарушение проходимости маточных труб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Изоиммунизация</a:t>
            </a:r>
            <a:r>
              <a:rPr lang="ru-RU" dirty="0"/>
              <a:t> по </a:t>
            </a:r>
            <a:r>
              <a:rPr lang="ru-RU" dirty="0" err="1"/>
              <a:t>Rh</a:t>
            </a:r>
            <a:r>
              <a:rPr lang="ru-RU" dirty="0"/>
              <a:t>-фактору </a:t>
            </a:r>
            <a:r>
              <a:rPr lang="ru-RU" dirty="0" err="1"/>
              <a:t>Rh</a:t>
            </a:r>
            <a:r>
              <a:rPr lang="ru-RU" dirty="0"/>
              <a:t> отрицательных женщин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Отягощение течения последующей беременности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Бесплодие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Опухолевые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24429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Профилактика осложнений после аборта: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Контроль </a:t>
            </a:r>
            <a:r>
              <a:rPr lang="ru-RU" dirty="0"/>
              <a:t>выделений, появившихся после аборта и при необходимости консультировании с врачом;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Избегание физических нагрузок в течение первых 2 недель после операций;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Соблюдение правил личной гигиены;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Помещение гинеколога не реже раза в полгода.</a:t>
            </a:r>
          </a:p>
        </p:txBody>
      </p:sp>
    </p:spTree>
    <p:extLst>
      <p:ext uri="{BB962C8B-B14F-4D97-AF65-F5344CB8AC3E}">
        <p14:creationId xmlns:p14="http://schemas.microsoft.com/office/powerpoint/2010/main" val="144656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контрацепции: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Традиционные </a:t>
            </a:r>
            <a:r>
              <a:rPr lang="ru-RU" dirty="0">
                <a:solidFill>
                  <a:srgbClr val="FF0000"/>
                </a:solidFill>
              </a:rPr>
              <a:t>методы </a:t>
            </a:r>
            <a:r>
              <a:rPr lang="ru-RU" dirty="0"/>
              <a:t>(барьерные, химические, биологические, прерванное половое сношение);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>Современные методы </a:t>
            </a:r>
            <a:r>
              <a:rPr lang="ru-RU" dirty="0"/>
              <a:t>(гормональная контрацепция, внутриматочная контрацепция);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>Необратимая контрацепция </a:t>
            </a:r>
            <a:r>
              <a:rPr lang="ru-RU" dirty="0"/>
              <a:t>– хирургическая стерилизация (перевязка маточных труб)</a:t>
            </a:r>
          </a:p>
        </p:txBody>
      </p:sp>
    </p:spTree>
    <p:extLst>
      <p:ext uri="{BB962C8B-B14F-4D97-AF65-F5344CB8AC3E}">
        <p14:creationId xmlns:p14="http://schemas.microsoft.com/office/powerpoint/2010/main" val="248974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борт. Мама, не убивай меня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576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36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Жизнь пришла - беременность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Аборт плох для женского организма, но нежеланные дети — ещё хуже»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91519"/>
            <a:ext cx="7791450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42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женщины меняется привычный мир.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Меняются физиологические процессы;</a:t>
            </a:r>
          </a:p>
          <a:p>
            <a:r>
              <a:rPr lang="ru-RU" dirty="0" smtClean="0"/>
              <a:t>Меняется социальная жизнь;</a:t>
            </a:r>
          </a:p>
          <a:p>
            <a:r>
              <a:rPr lang="ru-RU" dirty="0" smtClean="0"/>
              <a:t>Появляется реальное будущее;</a:t>
            </a:r>
          </a:p>
          <a:p>
            <a:r>
              <a:rPr lang="ru-RU" dirty="0" smtClean="0"/>
              <a:t>Реализуется главная роль – РОЛЬ МАМЫ;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26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2232248"/>
          </a:xfrm>
        </p:spPr>
        <p:txBody>
          <a:bodyPr/>
          <a:lstStyle/>
          <a:p>
            <a:r>
              <a:rPr lang="ru-RU" dirty="0" smtClean="0"/>
              <a:t>Решение о вынашивании беременности принимается мужчиной и женщиной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Идеи на тему «Против абортов» (68) | рождественские фото беременных,  рецепты блюд с сыром, зимняя беременнос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35292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33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Аборт – это искусственное прерывание беременности сроком до 22 недель.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Аборт — не убийство! | Япик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35292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95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настоящее время существует несколько методов абортов: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Клиника &quot;Альфамед&quot; - Медикаментозный абор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04" y="2708920"/>
            <a:ext cx="6716791" cy="34172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26876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Медикаментозный – производится с помощью лекарственных препаратов, которые провоцируют выкидыш.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1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Вакуумный аборт – извлечение плодного яйца вакуумным отсосом.</a:t>
            </a:r>
          </a:p>
        </p:txBody>
      </p:sp>
      <p:pic>
        <p:nvPicPr>
          <p:cNvPr id="1026" name="Picture 2" descr="Аборты, их виды и последствия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Вакуумная аспирация - Wikiwand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65208"/>
            <a:ext cx="2095500" cy="412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45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Выскабливание ( хирургический аборт) – операция, во время которой врач выскабливает матку острой акушерской </a:t>
            </a:r>
            <a:r>
              <a:rPr lang="ru-RU" sz="2800" dirty="0" err="1"/>
              <a:t>кюреткой</a:t>
            </a:r>
            <a:r>
              <a:rPr lang="ru-RU" sz="2800" dirty="0"/>
              <a:t> и удаляет плодное яйцо.</a:t>
            </a:r>
          </a:p>
        </p:txBody>
      </p:sp>
      <p:pic>
        <p:nvPicPr>
          <p:cNvPr id="4" name="Объект 3" descr="Хирургический аборт: о чем нужно знать, решаясь на этот шаг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944216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Вя правда о абортах, смотреть вниматель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8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 аборта: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Ранние ( во время аборта до 1 недели):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Перфорация матки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Гематометра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Неполный аборт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Разрывы шейки матки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Острая кровопотеря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Поздние ( 1 неделя – 1 месяц):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Гинекологическая инфекция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Сепсис</a:t>
            </a:r>
          </a:p>
        </p:txBody>
      </p:sp>
    </p:spTree>
    <p:extLst>
      <p:ext uri="{BB962C8B-B14F-4D97-AF65-F5344CB8AC3E}">
        <p14:creationId xmlns:p14="http://schemas.microsoft.com/office/powerpoint/2010/main" val="350722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176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Скажи жизни - ДА</vt:lpstr>
      <vt:lpstr>Жизнь пришла - беременность</vt:lpstr>
      <vt:lpstr>Для женщины меняется привычный мир.</vt:lpstr>
      <vt:lpstr>Решение о вынашивании беременности принимается мужчиной и женщиной</vt:lpstr>
      <vt:lpstr>Аборт – это искусственное прерывание беременности сроком до 22 недель.</vt:lpstr>
      <vt:lpstr>В настоящее время существует несколько методов абортов: </vt:lpstr>
      <vt:lpstr>Вакуумный аборт – извлечение плодного яйца вакуумным отсосом.</vt:lpstr>
      <vt:lpstr>Выскабливание ( хирургический аборт) – операция, во время которой врач выскабливает матку острой акушерской кюреткой и удаляет плодное яйцо.</vt:lpstr>
      <vt:lpstr>Осложнения аборта:</vt:lpstr>
      <vt:lpstr>3. Отдалённые ( позднее 1 месяца): </vt:lpstr>
      <vt:lpstr>Профилактика осложнений после аборта: </vt:lpstr>
      <vt:lpstr>Методы контрацепции: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Скажи жизни - ДА</dc:title>
  <dc:creator>Михалёва Ирина Михайловна</dc:creator>
  <cp:lastModifiedBy>Михалёва Ирина Михайловна</cp:lastModifiedBy>
  <cp:revision>5</cp:revision>
  <dcterms:created xsi:type="dcterms:W3CDTF">2022-05-11T04:26:10Z</dcterms:created>
  <dcterms:modified xsi:type="dcterms:W3CDTF">2022-05-11T05:13:10Z</dcterms:modified>
</cp:coreProperties>
</file>